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ABD14A-27D9-4EA1-AF2F-ADA8D9E2B43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056784" cy="273630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Мастер-класс </a:t>
            </a:r>
            <a:br>
              <a:rPr lang="ru-RU" sz="3200" dirty="0" smtClean="0"/>
            </a:br>
            <a:r>
              <a:rPr lang="ru-RU" sz="3200" dirty="0" smtClean="0"/>
              <a:t>по изготовлению </a:t>
            </a:r>
            <a:r>
              <a:rPr lang="ru-RU" sz="3200" dirty="0" smtClean="0"/>
              <a:t>дидактической  игры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 </a:t>
            </a:r>
            <a:r>
              <a:rPr lang="ru-RU" sz="3200" dirty="0" smtClean="0"/>
              <a:t>Укрась ёлочку»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152728" cy="2376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МК ДОУ №4 д/с «Красная шапочка»</a:t>
            </a:r>
          </a:p>
          <a:p>
            <a:r>
              <a:rPr lang="ru-RU" sz="2400" dirty="0" smtClean="0"/>
              <a:t>Группа «Веселые горошины»</a:t>
            </a:r>
          </a:p>
          <a:p>
            <a:r>
              <a:rPr lang="ru-RU" sz="2400" dirty="0" smtClean="0"/>
              <a:t>Воспитатель: Алсуфьева В.В.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13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27" y="659240"/>
            <a:ext cx="7704857" cy="15841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 можете украшения придумать </a:t>
            </a:r>
            <a:r>
              <a:rPr lang="ru-RU" sz="2800" dirty="0" smtClean="0"/>
              <a:t>сами </a:t>
            </a:r>
            <a:r>
              <a:rPr lang="ru-RU" sz="2800" dirty="0" smtClean="0"/>
              <a:t>и как их </a:t>
            </a:r>
            <a:r>
              <a:rPr lang="ru-RU" sz="2800" dirty="0" smtClean="0"/>
              <a:t>расположить </a:t>
            </a:r>
            <a:r>
              <a:rPr lang="ru-RU" sz="2800" dirty="0" smtClean="0"/>
              <a:t>на елочке,  с каждым разом </a:t>
            </a:r>
            <a:r>
              <a:rPr lang="ru-RU" sz="2800" dirty="0" smtClean="0"/>
              <a:t>усложняя </a:t>
            </a:r>
            <a:r>
              <a:rPr lang="ru-RU" sz="2800" dirty="0" smtClean="0"/>
              <a:t>задачу по мере </a:t>
            </a:r>
            <a:r>
              <a:rPr lang="ru-RU" sz="2800" dirty="0" smtClean="0"/>
              <a:t>освоения детьми </a:t>
            </a:r>
            <a:r>
              <a:rPr lang="ru-RU" sz="2800" dirty="0" smtClean="0"/>
              <a:t>игры.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25147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ds05.infourok.ru/uploads/ex/104f/00089bce-2ae9ab61/hello_html_78da1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2328"/>
            <a:ext cx="4176464" cy="23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maam.ru/upload/blogs/detsad-156666-1417711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467549"/>
            <a:ext cx="3635361" cy="27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Желаем вам успеха!.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132857"/>
            <a:ext cx="7910367" cy="39933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www.maam.ru/upload/blogs/detsad-168161-1454508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45" y="2139100"/>
            <a:ext cx="3443139" cy="25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374889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5353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704856" cy="4896545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Представляю </a:t>
            </a:r>
            <a:r>
              <a:rPr lang="ru-RU" sz="4000" dirty="0"/>
              <a:t>вашему </a:t>
            </a:r>
            <a:r>
              <a:rPr lang="ru-RU" sz="4000" dirty="0" smtClean="0"/>
              <a:t>вниманию замечательную развивающую  дидактическую игру «Укрась ёлочку».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51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Цель: </a:t>
            </a:r>
            <a:r>
              <a:rPr lang="ru-RU" sz="2800" dirty="0"/>
              <a:t>Формирование у детей </a:t>
            </a:r>
            <a:r>
              <a:rPr lang="ru-RU" sz="2800" dirty="0" smtClean="0"/>
              <a:t>представлений </a:t>
            </a:r>
            <a:r>
              <a:rPr lang="ru-RU" sz="2800" dirty="0"/>
              <a:t>о цвете и форме.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1"/>
            <a:ext cx="7545161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Задачи:</a:t>
            </a:r>
          </a:p>
          <a:p>
            <a:r>
              <a:rPr lang="ru-RU" dirty="0" smtClean="0"/>
              <a:t>Формировать умение соотносить предметы по цвету, называть цвета. Различать и называть геометрические фигуры.</a:t>
            </a:r>
          </a:p>
          <a:p>
            <a:r>
              <a:rPr lang="ru-RU" dirty="0" smtClean="0"/>
              <a:t>Развивать мелкую моторику, тактильные ощущения. Развивать речь, память, мышление, внимание.</a:t>
            </a:r>
          </a:p>
          <a:p>
            <a:r>
              <a:rPr lang="ru-RU" dirty="0" smtClean="0"/>
              <a:t>Воспитывать интерес к математике.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776864" cy="50734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Дидактическая игра помогает сделать любой учебный материал увлекательным, вызывает у детей глубокое удовлетворение, создает радостное рабочее настроение, облегчает процесс усвоения знаний. </a:t>
            </a:r>
          </a:p>
          <a:p>
            <a:r>
              <a:rPr lang="ru-RU" dirty="0" smtClean="0"/>
              <a:t>Я хочу предложить вам изготовить дидактическую игру в домашних условиях и надеюсь , что эта игра будет одна из любимых дидактических игр.</a:t>
            </a:r>
          </a:p>
          <a:p>
            <a:r>
              <a:rPr lang="ru-RU" dirty="0" smtClean="0"/>
              <a:t>В преддверии нового года дидактическая игра  «Укрась ёлочку», будет актуальна и интересна детям.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30" y="476672"/>
            <a:ext cx="7560840" cy="19888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700" dirty="0" smtClean="0"/>
              <a:t>Для изготовления игры нам нужно цветной картон четырех цветов (красный, синий, зеленый, желтый). Трафарет ёлочки, крышечки от пластиковых бутылок, трех цветов ( жёлтого, синего, красного), ножницы, простой карандаш.</a:t>
            </a:r>
            <a:endParaRPr lang="ru-RU" sz="2700" dirty="0"/>
          </a:p>
        </p:txBody>
      </p:sp>
      <p:pic>
        <p:nvPicPr>
          <p:cNvPr id="1026" name="Picture 2" descr="C:\Users\User\Desktop\фото для призентации 2020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551071" cy="30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призентации 2020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26" y="3645024"/>
            <a:ext cx="3865388" cy="27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548680"/>
            <a:ext cx="7560840" cy="150777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Обводим трафарет ёлочки, рисуем кружочки или обводим крышечки, всё </a:t>
            </a:r>
            <a:r>
              <a:rPr lang="ru-RU" sz="2800" dirty="0" smtClean="0"/>
              <a:t>вырезаем. </a:t>
            </a:r>
            <a:r>
              <a:rPr lang="ru-RU" sz="2800" dirty="0" smtClean="0"/>
              <a:t>Кружечки каждого </a:t>
            </a:r>
            <a:r>
              <a:rPr lang="ru-RU" sz="2800" dirty="0" smtClean="0"/>
              <a:t>цвета </a:t>
            </a:r>
            <a:r>
              <a:rPr lang="ru-RU" sz="2800" dirty="0" smtClean="0"/>
              <a:t>по количеству ёлочек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C:\Users\User\Desktop\фото для призентации 2020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810" y="2119313"/>
            <a:ext cx="5148486" cy="3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476672"/>
            <a:ext cx="7560840" cy="1800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Наклеиваем кружечки примерно так как вы видите на фотографии, если у вас есть другого цвета крышечки от бутылок, можно добавить и кружочки такого цвета</a:t>
            </a:r>
            <a:endParaRPr lang="ru-RU" sz="2800" dirty="0"/>
          </a:p>
        </p:txBody>
      </p:sp>
      <p:pic>
        <p:nvPicPr>
          <p:cNvPr id="4" name="Picture 2" descr="C:\Users\User\Desktop\фото для призентации 2020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320479" cy="38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188641"/>
            <a:ext cx="6944653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Одна игра готова!</a:t>
            </a:r>
            <a:endParaRPr lang="ru-RU" sz="3200" dirty="0"/>
          </a:p>
        </p:txBody>
      </p:sp>
      <p:pic>
        <p:nvPicPr>
          <p:cNvPr id="4098" name="Picture 2" descr="C:\Users\User\Desktop\фото для призентации 2020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27501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395" y="476672"/>
            <a:ext cx="7977209" cy="2232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Теперь игру можно усложнить не только на закрепления цвета, но и </a:t>
            </a:r>
            <a:r>
              <a:rPr lang="ru-RU" sz="2400" dirty="0" smtClean="0"/>
              <a:t>формы.  </a:t>
            </a:r>
            <a:br>
              <a:rPr lang="ru-RU" sz="2400" dirty="0" smtClean="0"/>
            </a:br>
            <a:r>
              <a:rPr lang="ru-RU" sz="2400" dirty="0" smtClean="0"/>
              <a:t>Вырезаем </a:t>
            </a:r>
            <a:r>
              <a:rPr lang="ru-RU" sz="2400" dirty="0" smtClean="0"/>
              <a:t>елочки, разноцветные </a:t>
            </a:r>
            <a:r>
              <a:rPr lang="ru-RU" sz="2400" dirty="0" smtClean="0"/>
              <a:t>фигуры для елочки  и </a:t>
            </a:r>
            <a:r>
              <a:rPr lang="ru-RU" sz="2400" dirty="0" smtClean="0"/>
              <a:t>фигуры для накладывания, как это показано на фотографии ниже. Игра готова </a:t>
            </a:r>
            <a:r>
              <a:rPr lang="ru-RU" sz="2400" dirty="0"/>
              <a:t>п</a:t>
            </a:r>
            <a:r>
              <a:rPr lang="ru-RU" sz="2400" dirty="0" smtClean="0"/>
              <a:t>олностью !</a:t>
            </a:r>
            <a:endParaRPr lang="ru-RU" sz="2400" dirty="0"/>
          </a:p>
        </p:txBody>
      </p:sp>
      <p:pic>
        <p:nvPicPr>
          <p:cNvPr id="5123" name="Picture 3" descr="C:\Users\User\Desktop\фото для призентации 2020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068960"/>
            <a:ext cx="3168352" cy="30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212</TotalTime>
  <Words>275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 Мастер-класс  по изготовлению дидактической  игры  « Укрась ёлочку» </vt:lpstr>
      <vt:lpstr>Презентация PowerPoint</vt:lpstr>
      <vt:lpstr>Цель: Формирование у детей представлений о цвете и форме.</vt:lpstr>
      <vt:lpstr>Презентация PowerPoint</vt:lpstr>
      <vt:lpstr> Для изготовления игры нам нужно цветной картон четырех цветов (красный, синий, зеленый, желтый). Трафарет ёлочки, крышечки от пластиковых бутылок, трех цветов ( жёлтого, синего, красного), ножницы, простой карандаш.</vt:lpstr>
      <vt:lpstr>Обводим трафарет ёлочки, рисуем кружочки или обводим крышечки, всё вырезаем. Кружечки каждого цвета по количеству ёлочек </vt:lpstr>
      <vt:lpstr>Наклеиваем кружечки примерно так как вы видите на фотографии, если у вас есть другого цвета крышечки от бутылок, можно добавить и кружочки такого цвета</vt:lpstr>
      <vt:lpstr>Одна игра готова!</vt:lpstr>
      <vt:lpstr>Теперь игру можно усложнить не только на закрепления цвета, но и формы.   Вырезаем елочки, разноцветные фигуры для елочки  и фигуры для накладывания, как это показано на фотографии ниже. Игра готова полностью !</vt:lpstr>
      <vt:lpstr>Вы можете украшения придумать сами и как их расположить на елочке,  с каждым разом усложняя задачу по мере освоения детьми игры.</vt:lpstr>
      <vt:lpstr>Желаем вам успеха!.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пособия «Весёлые шнуровки» для развития мелкой моторики</dc:title>
  <dc:creator>User</dc:creator>
  <cp:lastModifiedBy>Windows User</cp:lastModifiedBy>
  <cp:revision>23</cp:revision>
  <dcterms:created xsi:type="dcterms:W3CDTF">2020-10-14T17:46:35Z</dcterms:created>
  <dcterms:modified xsi:type="dcterms:W3CDTF">2020-12-14T12:00:11Z</dcterms:modified>
</cp:coreProperties>
</file>