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58" r:id="rId6"/>
    <p:sldId id="261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635F7F-02A3-4FCF-BD9D-98700C9D9BA8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15FEF-315D-439A-98F0-5346F57C3D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1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1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17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19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04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1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F782D-1FF7-488B-925C-0FE8462629DF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A6A84-40E9-4131-A018-0AC09582E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71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761C7-DD5B-4CF0-9850-EDDC523135B7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CA19B-0B26-4D46-9BFB-59AAFBC48F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3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3C9B8-BDD7-426E-8CBC-9F10A4E9A5AF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D9976-7BCF-4885-9693-48A8437B0A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6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FD285-7E03-4810-9CE9-6FA3F4DD96D3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16A54-2E08-4D98-A387-EB96BACE7B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0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7EEB6-DE21-44CF-B4F8-3CAADCAD9247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0528B-54C8-40FD-820E-7B76CAC53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4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29D4A-4BC2-4052-9E28-6B05717FC1B4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EAF49-D01E-4D91-82CF-D5B508482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2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B251E-9CC0-465D-B671-86E47881C44E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D26A-BCAA-4D4F-8A85-120AADCEC7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7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82855-D16D-444A-B974-3AC08C071F94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FC943-CD12-41B4-924D-B37BDC569D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6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8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C7EF6BE-EA84-4EAF-AD72-14006A283C01}" type="datetimeFigureOut">
              <a:rPr lang="ru-RU" smtClean="0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B3DABC6-9D05-4447-B82B-94188F38E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28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Вырезка экрана"/>
          <p:cNvPicPr>
            <a:picLocks noChangeAspect="1"/>
          </p:cNvPicPr>
          <p:nvPr/>
        </p:nvPicPr>
        <p:blipFill>
          <a:blip r:embed="rId2"/>
          <a:srcRect t="4482"/>
          <a:stretch>
            <a:fillRect/>
          </a:stretch>
        </p:blipFill>
        <p:spPr bwMode="auto">
          <a:xfrm>
            <a:off x="15875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1D4D11-0ACD-42B2-AA26-0736840531E3}"/>
              </a:ext>
            </a:extLst>
          </p:cNvPr>
          <p:cNvSpPr txBox="1"/>
          <p:nvPr/>
        </p:nvSpPr>
        <p:spPr>
          <a:xfrm>
            <a:off x="611560" y="404664"/>
            <a:ext cx="73448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latin typeface="Bahnschrift SemiBold" panose="020B0502040204020203" pitchFamily="34" charset="0"/>
            </a:endParaRPr>
          </a:p>
          <a:p>
            <a:r>
              <a:rPr lang="ru-RU" sz="2400" dirty="0">
                <a:latin typeface="Bahnschrift SemiBold" panose="020B0502040204020203" pitchFamily="34" charset="0"/>
              </a:rPr>
              <a:t>ЗАДАНИЕ:</a:t>
            </a:r>
          </a:p>
          <a:p>
            <a:endParaRPr lang="ru-RU" sz="2400" dirty="0">
              <a:latin typeface="Bahnschrift SemiBold" panose="020B0502040204020203" pitchFamily="34" charset="0"/>
            </a:endParaRPr>
          </a:p>
          <a:p>
            <a:r>
              <a:rPr lang="ru-RU" sz="2400" dirty="0">
                <a:latin typeface="Bahnschrift SemiBold" panose="020B0502040204020203" pitchFamily="34" charset="0"/>
              </a:rPr>
              <a:t>1. Прохлопай и произнеси </a:t>
            </a:r>
            <a:r>
              <a:rPr lang="ru-RU" sz="2400" dirty="0" err="1">
                <a:latin typeface="Bahnschrift SemiBold" panose="020B0502040204020203" pitchFamily="34" charset="0"/>
              </a:rPr>
              <a:t>ритмослогами</a:t>
            </a:r>
            <a:r>
              <a:rPr lang="ru-RU" sz="2400" dirty="0">
                <a:latin typeface="Bahnschrift SemiBold" panose="020B0502040204020203" pitchFamily="34" charset="0"/>
              </a:rPr>
              <a:t> ритмические картинки.</a:t>
            </a:r>
          </a:p>
          <a:p>
            <a:endParaRPr lang="ru-RU" sz="2400" dirty="0">
              <a:latin typeface="Bahnschrift SemiBold" panose="020B0502040204020203" pitchFamily="34" charset="0"/>
            </a:endParaRPr>
          </a:p>
          <a:p>
            <a:endParaRPr lang="ru-RU" sz="2400" dirty="0">
              <a:latin typeface="Bahnschrift SemiBold" panose="020B0502040204020203" pitchFamily="34" charset="0"/>
            </a:endParaRPr>
          </a:p>
          <a:p>
            <a:r>
              <a:rPr lang="ru-RU" sz="2400" dirty="0">
                <a:latin typeface="Bahnschrift SemiBold" panose="020B0502040204020203" pitchFamily="34" charset="0"/>
              </a:rPr>
              <a:t>2. Сыграй ритм на музыкальном инструменте.</a:t>
            </a:r>
          </a:p>
          <a:p>
            <a:r>
              <a:rPr lang="ru-RU" sz="2400" dirty="0">
                <a:latin typeface="Bahnschrift SemiBold" panose="020B0502040204020203" pitchFamily="34" charset="0"/>
              </a:rPr>
              <a:t>*БОЛЬШИЕ КАПЕЛЬКИ – ДЛИННЫЕ ЗВУКИ (ТА), МАЛЕНЬКИЕ КАПЕЛЬКИ – КОРОТКИЕ ЗВУКИ (ТИ)</a:t>
            </a:r>
          </a:p>
        </p:txBody>
      </p:sp>
    </p:spTree>
    <p:extLst>
      <p:ext uri="{BB962C8B-B14F-4D97-AF65-F5344CB8AC3E}">
        <p14:creationId xmlns:p14="http://schemas.microsoft.com/office/powerpoint/2010/main" val="296112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08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5997575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973763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949950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1000" y="5949950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158413" y="59070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82163" y="6527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853613" y="62944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59975" y="6553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8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2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753100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5753100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5753100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753100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67875" y="62357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67875" y="62357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72675" y="6334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72675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8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2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"/>
            <a:ext cx="9113838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708650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5661025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3163" y="5661025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661025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585325" y="5965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828213" y="59848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12313" y="5661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12313" y="5799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84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68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568950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25" y="55895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5895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5521325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85338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71063" y="58801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540875" y="54991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85338" y="51911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8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2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25" y="55895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5541963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5595938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589588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55188" y="49863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55188" y="55514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55188" y="61610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756775" y="5935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8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2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Вырезка экрана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9713" y="5524500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1388" y="5476875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3538" y="5480050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537200"/>
            <a:ext cx="8286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179050" y="6499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87425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845675" y="63817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540875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8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2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</TotalTime>
  <Words>36</Words>
  <Application>Microsoft Office PowerPoint</Application>
  <PresentationFormat>Экран (4:3)</PresentationFormat>
  <Paragraphs>8</Paragraphs>
  <Slides>8</Slides>
  <Notes>0</Notes>
  <HiddenSlides>0</HiddenSlides>
  <MMClips>24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Bahnschrift SemiBold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User</cp:lastModifiedBy>
  <cp:revision>12</cp:revision>
  <dcterms:created xsi:type="dcterms:W3CDTF">2012-07-26T08:01:32Z</dcterms:created>
  <dcterms:modified xsi:type="dcterms:W3CDTF">2024-02-27T10:58:28Z</dcterms:modified>
</cp:coreProperties>
</file>