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77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7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6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76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0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0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6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226CC0B-65A0-493A-A884-70339F4EAA8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E3E39E4-0F36-48C4-A7FC-819755510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4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3977E0-FD9E-4CE4-B978-875C6C973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49" y="346229"/>
            <a:ext cx="10724225" cy="628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3584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Corbel</vt:lpstr>
      <vt:lpstr>Базис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2024-02-26T11:57:23Z</dcterms:created>
  <dcterms:modified xsi:type="dcterms:W3CDTF">2024-02-26T12:03:48Z</dcterms:modified>
</cp:coreProperties>
</file>